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B349-8197-4AE5-A552-74936CFD5D2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44F9A-A1C5-461D-B107-9694F319DA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артотека хороводных игр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картотека хороводных игр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00063"/>
            <a:ext cx="7808913" cy="5857875"/>
          </a:xfrm>
          <a:prstGeom prst="rect">
            <a:avLst/>
          </a:prstGeom>
          <a:noFill/>
        </p:spPr>
      </p:pic>
      <p:pic>
        <p:nvPicPr>
          <p:cNvPr id="11267" name="Picture 3" descr="C:\Users\1\Desktop\картотека хороводных игр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145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картотека хороводных игр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картотека хороводных игр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00063"/>
            <a:ext cx="7808913" cy="5857875"/>
          </a:xfrm>
          <a:prstGeom prst="rect">
            <a:avLst/>
          </a:prstGeom>
          <a:noFill/>
        </p:spPr>
      </p:pic>
      <p:pic>
        <p:nvPicPr>
          <p:cNvPr id="13315" name="Picture 3" descr="C:\Users\1\Desktop\картотека хороводных игр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500063"/>
            <a:ext cx="7808913" cy="5857875"/>
          </a:xfrm>
          <a:prstGeom prst="rect">
            <a:avLst/>
          </a:prstGeom>
          <a:noFill/>
        </p:spPr>
      </p:pic>
      <p:pic>
        <p:nvPicPr>
          <p:cNvPr id="13316" name="Picture 4" descr="C:\Users\1\Desktop\картотека хороводных игр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424936" cy="640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картотека хороводных игр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картотека хороводных игр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0063"/>
            <a:ext cx="8496944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картотека хороводных игр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352928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отека хороводных игр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568952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картотека хороводных игр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картотека хороводных игр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0063"/>
            <a:ext cx="8496944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картотека хороводных игр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отека хороводных игр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1404"/>
            <a:ext cx="8568952" cy="635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1\Desktop\картотека хороводных игр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2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картотека хороводных игр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424936" cy="602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картотека хороводных игр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352928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картотека хороводных игр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картотека хороводных игр\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0063"/>
            <a:ext cx="8208912" cy="6025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картотека хороводных игр\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136904" cy="602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картотека хороводных игр\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картотека хороводных игр\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424936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картотека хороводных игр\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картотека хороводных игр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отека хороводных игр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картотека хороводных игр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8352928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картотека хороводных игр\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424936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картотека хороводных игр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568952" cy="609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артотека хороводных игр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ртотека хороводных игр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отека хороводных игр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картотека хороводных игр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отека хороводных игр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00063"/>
            <a:ext cx="7808913" cy="5857875"/>
          </a:xfrm>
          <a:prstGeom prst="rect">
            <a:avLst/>
          </a:prstGeom>
          <a:noFill/>
        </p:spPr>
      </p:pic>
      <p:pic>
        <p:nvPicPr>
          <p:cNvPr id="10243" name="Picture 3" descr="C:\Users\1\Desktop\картотека хороводных игр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</cp:revision>
  <dcterms:created xsi:type="dcterms:W3CDTF">2020-03-26T05:36:12Z</dcterms:created>
  <dcterms:modified xsi:type="dcterms:W3CDTF">2020-03-26T05:55:11Z</dcterms:modified>
</cp:coreProperties>
</file>