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848872" cy="112474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«Город Архангельск» «Детский сад № 127 «Почемучка»</a:t>
            </a:r>
            <a:r>
              <a:rPr lang="ru-RU" sz="8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25879" y="2420888"/>
            <a:ext cx="7206560" cy="3600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 на тему: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Имидж современного педагога.</a:t>
            </a:r>
          </a:p>
          <a:p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инструктор по ФК, Попова А. 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Январь 2021г.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9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Имидж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красивое и загадочное слово — появилось в нашем языке в конце 80-х годов. В переводе с англ. — образ, облик, изображение. Причём под «образом» нужно понимать не только визуальный, зрительный образ (вид, облик), но и образ мышления, действий, поступков. Это и умение общаться, искусство говорить и особенно слушать. Правильно выбранный тон разговора, тембр голоса, изящество движений во многом определяют тот образ, в котором мы предстаём перед воспитанниками и коллегами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тактом, образованием, деловыми качествами наша внешность либо продолжение наших достоинств, либо ещё одна отрицательная черта, мешающая жизни и карьере.</a:t>
            </a:r>
          </a:p>
        </p:txBody>
      </p:sp>
    </p:spTree>
    <p:extLst>
      <p:ext uri="{BB962C8B-B14F-4D97-AF65-F5344CB8AC3E}">
        <p14:creationId xmlns="" xmlns:p14="http://schemas.microsoft.com/office/powerpoint/2010/main" val="380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74641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формируется посредствам целенаправленных усилий с целью повышения успешности его деятельности.</a:t>
            </a:r>
          </a:p>
          <a:p>
            <a:pPr marL="0" indent="0" algn="just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имиджа воспитателя реальные качества тесно переплетаются с теми, которые приписываются ему окружающими. Внешний облик помогает воспитателю привлечь к себе внимание, создать положительный образ, показать себя не только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симпатичным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человеком, но и прекрасным педагогом. Воспитатель своим внешним обликом располагает к себе детей и взрослых. </a:t>
            </a:r>
            <a:endParaRPr lang="ru-RU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741707" cy="249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08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помнить, что дети учатся у взрослых и, прежде всего, у любимого воспитателя правильно одеваться. В манере одеваться проявляется одно из главных правил: красиво выглядеть - значит проявлять уважение к окружающим людям. Требования, предъявляемые к внешнему виду человека, помогают воспитателю улучшить свой профессиональный имидж, добиться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5757598" cy="32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10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24936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структурными компонентами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воспитателя являются: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привлекательность (состояние здоровья, харизма,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стиль одежды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макияж, прическа);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(уровень образования, стиль деловых отношений);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 характеристики (речь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ораторские приемы, модель поведения);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 характеристики: мимика, жесты, поза;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жизнедеятельности: образ жизни, биография, семейные отношения, результаты деятельности, сформированная среда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95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качества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педагога</a:t>
            </a:r>
            <a:r>
              <a:rPr lang="ru-RU" sz="800" dirty="0">
                <a:latin typeface="verdana"/>
              </a:rPr>
              <a:t/>
            </a:r>
            <a:br>
              <a:rPr lang="ru-RU" sz="800" dirty="0">
                <a:latin typeface="verdana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Уравновешенность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Требовательность     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 (опрятность)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Чуткость 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Терпеливость   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такта  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юмора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Общительность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Жизнерадостность,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Оптимизм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Доброжелательность 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Авторитарность</a:t>
            </a:r>
            <a:r>
              <a:rPr lang="ru-RU" sz="2000" dirty="0">
                <a:latin typeface="verdana"/>
              </a:rPr>
              <a:t/>
            </a:r>
            <a:br>
              <a:rPr lang="ru-RU" sz="2000" dirty="0">
                <a:latin typeface="verdana"/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8219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3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</a:br>
            <a:r>
              <a:rPr lang="ru-RU" sz="1300" b="1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/>
            </a:r>
            <a:br>
              <a:rPr lang="ru-RU" sz="1300" b="1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рофессиональные качества</a:t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современного педагога</a:t>
            </a: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Компетентность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Педагогическое мышление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Рефлексия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Коммуникативность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Коммуникабельность 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Наблюдательность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Педагогическая эрудиция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Оптимизм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Эмпатия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Стремление к саморазвитию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Креативность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Вербальные способности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Гностические умения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Объективность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1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созданный имидж помогает решить различные вопросы в повседневной, профессиональной и социальной жизни, вызывает уважение у воспитанников и их родителей и повышает авторитет педагога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Имидж педагогов, работающих в дошкольном образовательном учреждении, создает имидж самого учреждения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1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285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муниципальное бюджетное дошкольное образовательное учреждение муниципального образования «Город Архангельск» «Детский сад № 127 «Почемучка» </vt:lpstr>
      <vt:lpstr>Слайд 2</vt:lpstr>
      <vt:lpstr>Слайд 3</vt:lpstr>
      <vt:lpstr>Слайд 4</vt:lpstr>
      <vt:lpstr>Слайд 5</vt:lpstr>
      <vt:lpstr>Личностные качества  современного педагога Уравновешенность Инициативность Требовательность        Справедливость Аккуратность (опрятность) Чуткость    Терпеливость      Чувство такта     Чувство юмора   Общительность  Жизнерадостность,  Оптимизм  Доброжелательность   Искренность Ответственность Пунктуальность Бережливость Работоспособность Любознательность Стрессоустойчивость Авторитарность </vt:lpstr>
      <vt:lpstr>  Профессиональные качества современного педагога Компетентность Педагогическое мышление,  Рефлексия Коммуникативность,  Коммуникабельность  Наблюдательность Педагогическая эрудиция,  Оптимизм Эмпатия Стремление к саморазвитию Креативность Вербальные способности Гностические умения Объективность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МБДОУ Детский сад</cp:lastModifiedBy>
  <cp:revision>11</cp:revision>
  <dcterms:created xsi:type="dcterms:W3CDTF">2021-01-20T09:15:46Z</dcterms:created>
  <dcterms:modified xsi:type="dcterms:W3CDTF">2021-01-27T08:59:01Z</dcterms:modified>
</cp:coreProperties>
</file>