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6" r:id="rId2"/>
    <p:sldId id="367" r:id="rId3"/>
    <p:sldId id="366" r:id="rId4"/>
    <p:sldId id="368" r:id="rId5"/>
    <p:sldId id="365" r:id="rId6"/>
    <p:sldId id="359" r:id="rId7"/>
    <p:sldId id="360" r:id="rId8"/>
    <p:sldId id="357" r:id="rId9"/>
    <p:sldId id="361" r:id="rId10"/>
    <p:sldId id="362" r:id="rId11"/>
    <p:sldId id="363" r:id="rId12"/>
    <p:sldId id="3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4660"/>
  </p:normalViewPr>
  <p:slideViewPr>
    <p:cSldViewPr>
      <p:cViewPr>
        <p:scale>
          <a:sx n="66" d="100"/>
          <a:sy n="66" d="100"/>
        </p:scale>
        <p:origin x="-15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s127.eduarkh.ru/about/news/163797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419600" y="533400"/>
            <a:ext cx="4419600" cy="5257800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Волонтерское движение в МБДОУ Детский сад № 127 «Почемучка»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na_s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28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4572"/>
            <a:ext cx="4571999" cy="62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7.userapi.com/q70ne6ip8KEjaxI4Dv_PPORyy2HET8t6bF_Cww/F4WGSSq9PE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6.userapi.com/-zZkXEeA5tjR_5-DgN59J-OkJo5NPN69Jb4CTg/It0rzLvSF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534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543800" cy="396240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2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деятельности волонтёрского движения в детском саду – это уникальная возможность влиять на формирование качеств, необходимых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успешного обучения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жизни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современном обществе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нашем детском саду понятие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мы стали использовать не так давно, но эта традиция постепенно входит в практику педагогической работы.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не останавливаемся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достигнутом -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перспективе развитие волонтерского движения в МБДОУ д/с 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127.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219200" y="5638800"/>
            <a:ext cx="6400800" cy="838200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 учитель-логопед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Денисова О.А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тарший воспитатель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Евсеенко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 В.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13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i="1" dirty="0" smtClean="0"/>
              <a:t>    «</a:t>
            </a:r>
            <a:r>
              <a:rPr lang="ru-RU" i="1" dirty="0" smtClean="0"/>
              <a:t>Из всех наук, которые должен знать человек, главнейшая есть наука о том, как жить, делая как можно меньше зла и как можно больше </a:t>
            </a:r>
            <a:r>
              <a:rPr lang="ru-RU" i="1" dirty="0" smtClean="0"/>
              <a:t>добра»</a:t>
            </a:r>
            <a:endParaRPr lang="ru-RU" dirty="0" smtClean="0"/>
          </a:p>
          <a:p>
            <a:pPr algn="r">
              <a:lnSpc>
                <a:spcPct val="150000"/>
              </a:lnSpc>
              <a:buNone/>
            </a:pPr>
            <a:r>
              <a:rPr lang="ru-RU" dirty="0" smtClean="0"/>
              <a:t>Л. Н. Толстой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Волонтеры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Volunteer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- доброволец) – это люди, делающие что-либо по своей воле, по согласию, а не по принуждению. Добровольно выбранная социально значимая деятельность неизмеримо выше для личности ребенка навязанной извне.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Актуальность организации детского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волонтерского движения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несомненна и привлекает внимание всё большего круга педагогов, родителей ведь самое ценное – здоровье и жизнь ребенка.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развитие дошкольного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волонтерского движения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ДОУ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воспитание духовно-нравственной личности с активной жизненной позицией и творческим потенциалом, способной к гармоничному взаимодействию с другими людьми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развитие самостоятельности и ответственности у дошкольников, навыков общения в разновозрастном коллективе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привлечение детей старшего дошкольного возраста к работе в среде сверстников;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2019-2020 учебный год в нашем саду были организованы следующие акции в рамках «Волонтерского движения»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59979" y="7620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Старшие дошкольники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подарили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книжки-малышки для младших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</a:t>
            </a:r>
            <a:endParaRPr lang="en-US" sz="1800" b="1" dirty="0" smtClean="0">
              <a:solidFill>
                <a:schemeClr val="tx1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350579" y="229038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5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«День книжек-малышек»</a:t>
            </a:r>
            <a:endParaRPr kumimoji="1" lang="en-US" altLang="ko-KR" sz="3500" dirty="0"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1447800"/>
            <a:ext cx="7149203" cy="52021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4775199" cy="35813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0"/>
            <a:ext cx="4571999" cy="3581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234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399"/>
            <a:ext cx="6553200" cy="45720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«Мяутка»</a:t>
            </a:r>
            <a:endParaRPr lang="en-US" sz="3600" b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09600"/>
            <a:ext cx="35052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Дети-волонтеры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вместе 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родителями (законными представителями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подарили корм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животных.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Общение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живой природой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братьями нашими меньшими гармонизирует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каждого ребенка, способствует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мировосприятия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несет в себе значительный воспитательный потенциал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помогает развитию нравственно-этических качеств милосердия,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сочувствия.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воспитанников формируется ответственность за тех, кого они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приручили, милосердие, сострадание, волевые и нравственные качества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s://sun9-23.userapi.com/otvcU71RVet2TvgRjPqtzNj_mN-oWppn32bH0A/rMs3Dm0yN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828" y="1436544"/>
            <a:ext cx="3410857" cy="45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7921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«Коробка храбрости»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акции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приняли участие воспитанники всех возрастных групп детского сада, их родители, коллектив детского сада. Все с большим желанием приносили  игрушки, игровые наборы, наборы конструкторов, канцелярские товары в «Коробку храбрости». Каждый участник  акции хотел скрасить тяжелые дни пребывания ребенка в больнице и облегчить неприятные процедуры, просто положив в коробку игрушку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результате мы собрали три коробки, которые были переданы в Архангельскую областную детскую клиническую больницу им. П.Г.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Вежливцева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Акции «Коробка храбрости» посвящена статья в газете «Отражение» и на сайте  МБДОУ Детский сад № 127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ds127.eduarkh.ru/about/news/1637975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532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14D74"/>
      </a:accent1>
      <a:accent2>
        <a:srgbClr val="F977CE"/>
      </a:accent2>
      <a:accent3>
        <a:srgbClr val="F4AF4A"/>
      </a:accent3>
      <a:accent4>
        <a:srgbClr val="EE0000"/>
      </a:accent4>
      <a:accent5>
        <a:srgbClr val="F14D74"/>
      </a:accent5>
      <a:accent6>
        <a:srgbClr val="F977CE"/>
      </a:accent6>
      <a:hlink>
        <a:srgbClr val="F4AF4A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202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1_Office Theme</vt:lpstr>
      <vt:lpstr>Волонтерское движение в МБДОУ Детский сад № 127 «Почемучка»</vt:lpstr>
      <vt:lpstr>Слайд 2</vt:lpstr>
      <vt:lpstr>            Волонтеры (от англ. Volunteer - доброволец) – это люди, делающие что-либо по своей воле, по согласию, а не по принуждению. Добровольно выбранная социально значимая деятельность неизмеримо выше для личности ребенка навязанной извне.   Актуальность организации детского волонтерского движения несомненна и привлекает внимание всё большего круга педагогов, родителей ведь самое ценное – здоровье и жизнь ребенка. </vt:lpstr>
      <vt:lpstr>Слайд 4</vt:lpstr>
      <vt:lpstr>      За 2019-2020 учебный год в нашем саду были организованы следующие акции в рамках «Волонтерского движения»</vt:lpstr>
      <vt:lpstr>Слайд 6</vt:lpstr>
      <vt:lpstr>Слайд 7</vt:lpstr>
      <vt:lpstr>«Мяутка»</vt:lpstr>
      <vt:lpstr>«Коробка храбрости»</vt:lpstr>
      <vt:lpstr>Слайд 10</vt:lpstr>
      <vt:lpstr>Слайд 11</vt:lpstr>
      <vt:lpstr>Организация деятельности волонтёрского движения в детском саду – это уникальная возможность влиять на формирование качеств, необходимых для успешного обучения и для жизни в современном обществе. В нашем детском саду понятие "волонтерство" мы стали использовать не так давно, но эта традиция постепенно входит в практику педагогической работы. Мы не останавливаемся на достигнутом - в перспективе развитие волонтерского движения в МБДОУ д/с № 127.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МБДОУ Детский сад</cp:lastModifiedBy>
  <cp:revision>231</cp:revision>
  <dcterms:created xsi:type="dcterms:W3CDTF">2012-04-26T17:06:14Z</dcterms:created>
  <dcterms:modified xsi:type="dcterms:W3CDTF">2020-10-07T13:55:35Z</dcterms:modified>
</cp:coreProperties>
</file>