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.arhcity.ru/?page=115/1240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ксим\Desktop\polar-bears_5120x2880_hhjs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" y="0"/>
            <a:ext cx="91100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352928" cy="6336704"/>
          </a:xfrm>
        </p:spPr>
        <p:txBody>
          <a:bodyPr>
            <a:normAutofit fontScale="92500" lnSpcReduction="10000"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Мини-музей</a:t>
            </a:r>
          </a:p>
          <a:p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85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</a:t>
            </a:r>
            <a:r>
              <a:rPr lang="ru-RU" sz="80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мкина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гостиная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</a:p>
          <a:p>
            <a:endParaRPr lang="ru-RU" sz="4300" b="1" i="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sz="4300" b="1" i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43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МБДОУ Детский сад № 187  </a:t>
            </a:r>
          </a:p>
          <a:p>
            <a:r>
              <a:rPr lang="ru-RU" sz="43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г. Архангельск</a:t>
            </a:r>
            <a:endParaRPr lang="ru-RU" sz="4300" i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9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ксим\Desktop\polar-bears_5120x2880_hhjs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" y="0"/>
            <a:ext cx="91100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/>
                <a:ea typeface="Times New Roman"/>
              </a:rPr>
              <a:t>Функциональные </a:t>
            </a:r>
            <a:r>
              <a:rPr lang="ru-RU" b="1" dirty="0" smtClean="0">
                <a:latin typeface="Times New Roman"/>
                <a:ea typeface="Times New Roman"/>
              </a:rPr>
              <a:t>зоны (экспозиции)</a:t>
            </a:r>
            <a:r>
              <a:rPr lang="en-US" b="1" dirty="0" smtClean="0">
                <a:latin typeface="Times New Roman"/>
                <a:ea typeface="Times New Roman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7344816" cy="7920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Читалочка</a:t>
            </a: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 (</a:t>
            </a: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Книжная зона)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ирины документы\Документация 2021-2022\Умкина гостиная\P20420-1352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" r="34720" b="19555"/>
          <a:stretch/>
        </p:blipFill>
        <p:spPr bwMode="auto">
          <a:xfrm>
            <a:off x="1835696" y="2348880"/>
            <a:ext cx="5472608" cy="4115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0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ксим\Desktop\polar-bears_5120x2880_hhjs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" y="0"/>
            <a:ext cx="91100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«Жизнь Севера» (игровая зона) 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808312" cy="4992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D:\ирины документы\Документация 2021-2022\Умкина гостиная\P20420-1349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60810"/>
            <a:ext cx="5345958" cy="3012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ксим\Desktop\polar-bears_5120x2880_hhjs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" y="0"/>
            <a:ext cx="91100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2804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«Жизнь Севера»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(жилища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быт северных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народов)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ирины документы\Документация 2021-2022\Умкина гостиная\P20414-1326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t="5436" r="27333" b="12362"/>
          <a:stretch/>
        </p:blipFill>
        <p:spPr bwMode="auto">
          <a:xfrm>
            <a:off x="245804" y="2046648"/>
            <a:ext cx="4977147" cy="3484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ирины документы\Документация 2021-2022\Умкина гостиная\P20420-1349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4608512" cy="2596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0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ксим\Desktop\polar-bears_5120x2880_hhjs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48" y="0"/>
            <a:ext cx="91759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3272" cy="18002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Смотрящий на Север…»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(зона об исследователях Севера и  художниках, писавших пейзажи Арктики)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D:\ирины документы\Документация 2021-2022\Ребята\Ребята в Умкиной гостиной 25 мая 2022\P20525-112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32092"/>
            <a:ext cx="2448272" cy="4344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ирины документы\Документация 2021-2022\Ребята\Ребята в Умкиной гостиной 25 мая 2022\P20525-11094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1" r="21941"/>
          <a:stretch/>
        </p:blipFill>
        <p:spPr bwMode="auto">
          <a:xfrm>
            <a:off x="4075668" y="2119363"/>
            <a:ext cx="4878485" cy="4570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ксим\Desktop\polar-bears_5120x2880_hhjs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" y="0"/>
            <a:ext cx="91100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«Арктика глазами детей» (художественно-эстетическая зона)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ирины документы\Документация 2021-2022\Ребята\Ребята в Умкиной гостиной 25 мая 2022\P20525-1112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5"/>
          <a:stretch/>
        </p:blipFill>
        <p:spPr bwMode="auto">
          <a:xfrm>
            <a:off x="827584" y="1916831"/>
            <a:ext cx="7200800" cy="4637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6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ксим\Desktop\polar-bears_5120x2880_hhjs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" y="0"/>
            <a:ext cx="91100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нас пишут в СМИ…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https://m.arhcity.ru/?page=115/12403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ксим\Desktop\4hQiUamN1a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303244" cy="409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693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64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Функциональные зоны (экспозиции):</vt:lpstr>
      <vt:lpstr>«Жизнь Севера» (игровая зона) </vt:lpstr>
      <vt:lpstr>«Жизнь Севера»  (жилища и быт северных народов)</vt:lpstr>
      <vt:lpstr> «Смотрящий на Север…» (зона об исследователях Севера и  художниках, писавших пейзажи Арктики)</vt:lpstr>
      <vt:lpstr>«Арктика глазами детей» (художественно-эстетическая зона)</vt:lpstr>
      <vt:lpstr>О нас пишут в СМИ…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Приложение № 1</dc:title>
  <dc:creator>Максим</dc:creator>
  <cp:lastModifiedBy>Максим</cp:lastModifiedBy>
  <cp:revision>8</cp:revision>
  <dcterms:created xsi:type="dcterms:W3CDTF">2022-11-29T16:06:48Z</dcterms:created>
  <dcterms:modified xsi:type="dcterms:W3CDTF">2022-11-30T14:41:12Z</dcterms:modified>
</cp:coreProperties>
</file>